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60" r:id="rId6"/>
    <p:sldId id="266" r:id="rId7"/>
    <p:sldId id="262" r:id="rId8"/>
    <p:sldId id="261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0CF0-92D2-4F2D-A995-F067108B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7ACFC-DB7B-4AB0-9E70-50E1B09E4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F018-9893-4B9B-97DE-6A5043EB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A7ADD-37CE-48A8-8ACE-B49B4CAB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0CB4-80B3-4298-A8E1-9EF0B967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EBDC-8247-4BCD-A2A4-91E50DA5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E4B29-7967-48EB-84F8-603DD7CE3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FA3C-0A24-4DE7-B80E-E9914C35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1F5D9-CAA3-44A6-BA0C-DB92AA5D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AA96-8748-4276-8ABF-7689DDBA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09CB8-197E-485B-9CF1-3CB4DBD6B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5FCE6-DC9B-4F9A-882C-0EB892C01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778C-CBDB-436B-B45C-ABBB2938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509A5-292C-409A-9093-EF8B4809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934C-F310-4CEF-B473-EA8D1A98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3A00-CA84-481A-A5FD-44C6AFF7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87EB-7553-448A-B1B8-AB3EFED4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DC6D4-F6E3-4056-A31A-3B282937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DF5A-48E0-45FF-A87B-9B2420FB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69BC-DF7E-4150-AFBA-E76E720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E7B6-938B-4B0E-A6EA-5303F9E3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19383-768D-41A9-85E3-08235D0B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03F3-2793-4DEB-ABD3-B75745D0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C4ECB-7A75-4616-A4A4-8D20AA8D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76A3-C931-425C-B38B-5DA6DA2E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C257-A9CB-414D-B8ED-CE45DE21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CA26-A2FA-4D9B-BDD6-B550EF0A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0A6CB-53C8-4E17-B654-74562FDFA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B926B-3988-42E0-A75F-E5D990A1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5388F-AA60-4816-A967-FF27EAE2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1252D-372A-42FE-A0EF-35D58CE7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DCD6-731E-4FB5-8754-C05B20B4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BDA9-8C78-4BB3-851B-4E9CE39D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54C14-B487-44CB-B5F3-5F7CD28D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D9A97-3D30-4BF5-850A-2253B406C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FF25B-9108-4258-A626-6FC43223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AAFA3-507E-4E11-9C2A-41DEE737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C1FC4-104F-44CC-873B-C674C8CC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72147-F18E-4F79-9E2B-1003B33B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F945-F317-4043-A469-F9D8150D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40E52-B802-4169-AC90-C864EED9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B7299-E4CC-432D-840E-68C2B41D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15FA9-2A08-4EF8-991C-F8754181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0354B-4FE3-45D6-815F-D2FF716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6AE68-9E64-43CF-B70F-E8CD11D3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CA6E8-A113-4342-8A7D-CCFC49D0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F2EC-50A7-4586-A2A0-5F5627C5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46E4-1151-45C8-9622-7F315473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83451-B4B5-4E23-9AD1-05219F34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78477-BC79-4BE2-974E-1D936EC6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11B0D-0BCE-4F4D-8EF4-945DAA55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997EE-B3D3-44C2-8322-2502554D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9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63E5-BCD5-4FB8-8353-24BA1C09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D0B34-F914-458E-944E-E7AB17A0C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662D-3899-416E-BA57-EC3FB0E9D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E8AEF-2EFE-4049-AF33-BE1918A6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409D5-2138-49EC-B371-A1825758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E30C-2A8B-4DCA-A0F1-5177536A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9D802-0106-4F74-A99C-A4AF5631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BB621-B618-4ABA-A92F-F7C32634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D8349-E81E-44E7-A0BF-07E2FF769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A9ED-AF05-4FDD-9F00-300841E99B7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4B1F-5E4F-4651-A3CF-A1C24ADFA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24DE-783F-4EA0-AD8E-B1AA90F4C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110C-567E-4387-AC9B-9BF377B92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upport@premiumparking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emiumparking.com" TargetMode="External"/><Relationship Id="rId2" Type="http://schemas.openxmlformats.org/officeDocument/2006/relationships/hyperlink" Target="http://www.premiumparking.com/P21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256BF-B2D6-4DFC-A96D-33C6C5841FDA}"/>
              </a:ext>
            </a:extLst>
          </p:cNvPr>
          <p:cNvSpPr txBox="1"/>
          <p:nvPr/>
        </p:nvSpPr>
        <p:spPr>
          <a:xfrm>
            <a:off x="841248" y="552289"/>
            <a:ext cx="3976496" cy="3900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PURCHASING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 &amp; EMPLOYEE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DISCOUNTED PARKING PERMITS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3DC363-BDD3-42F5-A9F9-6E1FC3B95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7" y="557189"/>
            <a:ext cx="5705174" cy="5576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E89D9-2E25-4B24-9C23-D8E1677AA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1" y="5601099"/>
            <a:ext cx="2482357" cy="10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D1EF8D-4B67-4114-8E0B-67867E615716}"/>
              </a:ext>
            </a:extLst>
          </p:cNvPr>
          <p:cNvSpPr/>
          <p:nvPr/>
        </p:nvSpPr>
        <p:spPr>
          <a:xfrm>
            <a:off x="643466" y="184601"/>
            <a:ext cx="3147483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Repeat for Each Vehicle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D5C8A-AA00-4842-8EAA-000D4C189B90}"/>
              </a:ext>
            </a:extLst>
          </p:cNvPr>
          <p:cNvSpPr txBox="1"/>
          <p:nvPr/>
        </p:nvSpPr>
        <p:spPr>
          <a:xfrm>
            <a:off x="563567" y="1100831"/>
            <a:ext cx="586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Vehicle license plate is now registered in the digital Cloud Permit system and valid to begin parking immediately.</a:t>
            </a:r>
          </a:p>
          <a:p>
            <a:endParaRPr lang="en-US" sz="1600" dirty="0"/>
          </a:p>
          <a:p>
            <a:r>
              <a:rPr lang="en-US" sz="1600" dirty="0"/>
              <a:t>Vehicle license plates can not be edited once the payment has been made. To update your license plate, please email </a:t>
            </a:r>
            <a:r>
              <a:rPr lang="en-US" sz="1600" dirty="0">
                <a:hlinkClick r:id="rId2"/>
              </a:rPr>
              <a:t>support@premiumparking.com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A license plate can only be edited once per season and the previous license will be deleted from our system. </a:t>
            </a:r>
          </a:p>
          <a:p>
            <a:endParaRPr lang="en-US" sz="1600" dirty="0"/>
          </a:p>
          <a:p>
            <a:r>
              <a:rPr lang="en-US" sz="1600" dirty="0"/>
              <a:t>Please abide by the time restricted parking spaces to avoid citations or immobilization. </a:t>
            </a:r>
          </a:p>
          <a:p>
            <a:endParaRPr lang="en-US" sz="1600" dirty="0"/>
          </a:p>
          <a:p>
            <a:r>
              <a:rPr lang="en-US" sz="1600" dirty="0"/>
              <a:t>For additional assistance, please call 1-844-236-2011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25847B9-E6FA-4CCF-ACAC-24A64378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95" y="557189"/>
            <a:ext cx="4068246" cy="3976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2DADB-AD72-424B-BEA6-A891CB7FC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1" y="5601099"/>
            <a:ext cx="2482357" cy="10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CE5AE-2770-4CF8-9377-5CC896ED8CA6}"/>
              </a:ext>
            </a:extLst>
          </p:cNvPr>
          <p:cNvSpPr txBox="1"/>
          <p:nvPr/>
        </p:nvSpPr>
        <p:spPr>
          <a:xfrm>
            <a:off x="355107" y="1296140"/>
            <a:ext cx="1170964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your interest in the discounted parking permit for the April-September season.</a:t>
            </a:r>
          </a:p>
          <a:p>
            <a:endParaRPr lang="en-US" dirty="0"/>
          </a:p>
          <a:p>
            <a:r>
              <a:rPr lang="en-US" dirty="0"/>
              <a:t>To purchase, please visit </a:t>
            </a:r>
            <a:r>
              <a:rPr lang="en-US" dirty="0">
                <a:hlinkClick r:id="rId2"/>
              </a:rPr>
              <a:t>www.premiumparking.com/P2120</a:t>
            </a:r>
            <a:r>
              <a:rPr lang="en-US" dirty="0"/>
              <a:t> and follow the screenshot workflow in this instructional guide.</a:t>
            </a:r>
          </a:p>
          <a:p>
            <a:endParaRPr lang="en-US" dirty="0"/>
          </a:p>
          <a:p>
            <a:r>
              <a:rPr lang="en-US" b="1" u="sng" dirty="0"/>
              <a:t>SUMMARY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Season Permit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email address or mobile phone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4-Digit Verification Code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license plate and payment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Promo Code Provided in the verification email sent by the Town, Click Add Promotion to discount price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you see your price $20 for residents, $75 for employees, click Pay Now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Repeat for additional vehicles and use promo codes for discounts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1400" dirty="0"/>
              <a:t>Vehicle license plate is now registered in the digital Cloud Permit system and valid to begin parking immediately at any lot.</a:t>
            </a:r>
          </a:p>
          <a:p>
            <a:endParaRPr lang="en-US" sz="1400" dirty="0"/>
          </a:p>
          <a:p>
            <a:r>
              <a:rPr lang="en-US" sz="1400" dirty="0"/>
              <a:t>Vehicle license plates can </a:t>
            </a:r>
            <a:r>
              <a:rPr lang="en-US" sz="1400" b="1" u="sng" dirty="0"/>
              <a:t>not</a:t>
            </a:r>
            <a:r>
              <a:rPr lang="en-US" sz="1400" dirty="0"/>
              <a:t> be edited once the payment has been made. To update your license plate, please email </a:t>
            </a:r>
            <a:r>
              <a:rPr lang="en-US" sz="1400" dirty="0">
                <a:hlinkClick r:id="rId3"/>
              </a:rPr>
              <a:t>support@premiumparking.com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A license plate can only be edited once per season and the previous license will be deleted from the active license plate database.  </a:t>
            </a:r>
          </a:p>
          <a:p>
            <a:endParaRPr lang="en-US" sz="1400" dirty="0"/>
          </a:p>
          <a:p>
            <a:r>
              <a:rPr lang="en-US" sz="1400" dirty="0"/>
              <a:t>Please abide by the time restricted parking spaces to avoid citations or immobilization.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CBBFC-A381-4BF0-A5DB-04159F5B4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7" y="123576"/>
            <a:ext cx="2482357" cy="10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33F72-5F3B-431B-A6AC-34CD474BE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1" r="1666"/>
          <a:stretch/>
        </p:blipFill>
        <p:spPr>
          <a:xfrm>
            <a:off x="643467" y="713297"/>
            <a:ext cx="10905066" cy="54314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47D7F-88C2-41B7-90D9-EE994C44A385}"/>
              </a:ext>
            </a:extLst>
          </p:cNvPr>
          <p:cNvSpPr/>
          <p:nvPr/>
        </p:nvSpPr>
        <p:spPr>
          <a:xfrm>
            <a:off x="10115549" y="822776"/>
            <a:ext cx="1323975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8AA5A-6021-469C-9F86-7CB0686F8E6F}"/>
              </a:ext>
            </a:extLst>
          </p:cNvPr>
          <p:cNvSpPr/>
          <p:nvPr/>
        </p:nvSpPr>
        <p:spPr>
          <a:xfrm>
            <a:off x="643467" y="184601"/>
            <a:ext cx="2299758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 Season Permit</a:t>
            </a:r>
          </a:p>
        </p:txBody>
      </p:sp>
    </p:spTree>
    <p:extLst>
      <p:ext uri="{BB962C8B-B14F-4D97-AF65-F5344CB8AC3E}">
        <p14:creationId xmlns:p14="http://schemas.microsoft.com/office/powerpoint/2010/main" val="106090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AD196-A2F1-4A7C-93D6-F3512467C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2" r="1250"/>
          <a:stretch/>
        </p:blipFill>
        <p:spPr>
          <a:xfrm>
            <a:off x="643467" y="726251"/>
            <a:ext cx="10905066" cy="5405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5251C0-D662-4242-829A-1120BBCEE4F9}"/>
              </a:ext>
            </a:extLst>
          </p:cNvPr>
          <p:cNvSpPr/>
          <p:nvPr/>
        </p:nvSpPr>
        <p:spPr>
          <a:xfrm>
            <a:off x="10115549" y="822776"/>
            <a:ext cx="1323975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EB0C8-D39B-4D62-A105-28F91CD50807}"/>
              </a:ext>
            </a:extLst>
          </p:cNvPr>
          <p:cNvSpPr/>
          <p:nvPr/>
        </p:nvSpPr>
        <p:spPr>
          <a:xfrm>
            <a:off x="643467" y="184601"/>
            <a:ext cx="3099858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Email or Mobile Number</a:t>
            </a:r>
          </a:p>
        </p:txBody>
      </p:sp>
    </p:spTree>
    <p:extLst>
      <p:ext uri="{BB962C8B-B14F-4D97-AF65-F5344CB8AC3E}">
        <p14:creationId xmlns:p14="http://schemas.microsoft.com/office/powerpoint/2010/main" val="40000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D073E-C678-458B-8429-00DA41D2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1" r="1094"/>
          <a:stretch/>
        </p:blipFill>
        <p:spPr>
          <a:xfrm>
            <a:off x="643467" y="721891"/>
            <a:ext cx="10905066" cy="54142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E9224B-C694-4284-9F5C-892AD5208E1F}"/>
              </a:ext>
            </a:extLst>
          </p:cNvPr>
          <p:cNvSpPr/>
          <p:nvPr/>
        </p:nvSpPr>
        <p:spPr>
          <a:xfrm>
            <a:off x="10115549" y="822776"/>
            <a:ext cx="1323975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3CAE7-DA2D-49B9-89E4-14B7767989AD}"/>
              </a:ext>
            </a:extLst>
          </p:cNvPr>
          <p:cNvSpPr/>
          <p:nvPr/>
        </p:nvSpPr>
        <p:spPr>
          <a:xfrm>
            <a:off x="643467" y="184601"/>
            <a:ext cx="2987500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4 Digit Verification Code</a:t>
            </a:r>
          </a:p>
        </p:txBody>
      </p:sp>
    </p:spTree>
    <p:extLst>
      <p:ext uri="{BB962C8B-B14F-4D97-AF65-F5344CB8AC3E}">
        <p14:creationId xmlns:p14="http://schemas.microsoft.com/office/powerpoint/2010/main" val="301256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DB07D-05B1-475F-814F-7499894E4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5" r="1094" b="5000"/>
          <a:stretch/>
        </p:blipFill>
        <p:spPr>
          <a:xfrm>
            <a:off x="643467" y="737199"/>
            <a:ext cx="10905066" cy="5383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8DADC6-CABE-4B32-A5E0-5349334862B8}"/>
              </a:ext>
            </a:extLst>
          </p:cNvPr>
          <p:cNvSpPr/>
          <p:nvPr/>
        </p:nvSpPr>
        <p:spPr>
          <a:xfrm>
            <a:off x="643466" y="184601"/>
            <a:ext cx="5038243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you entered an email address, Create a password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6603D-DAC5-4A5F-BFAC-904FD78D1928}"/>
              </a:ext>
            </a:extLst>
          </p:cNvPr>
          <p:cNvSpPr/>
          <p:nvPr/>
        </p:nvSpPr>
        <p:spPr>
          <a:xfrm>
            <a:off x="10115549" y="822776"/>
            <a:ext cx="1323975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34218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4AC16-87E5-4EF7-BACE-CA2C9B8F5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1" r="1172"/>
          <a:stretch/>
        </p:blipFill>
        <p:spPr>
          <a:xfrm>
            <a:off x="1604370" y="384174"/>
            <a:ext cx="9206505" cy="456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9FC9B-C6D8-4EAC-AB96-B9B07C1CF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21" r="1172" b="38640"/>
          <a:stretch/>
        </p:blipFill>
        <p:spPr>
          <a:xfrm>
            <a:off x="1604370" y="4559473"/>
            <a:ext cx="9206505" cy="15230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82BC4-6F41-4D5D-A5C2-2667400CBCBD}"/>
              </a:ext>
            </a:extLst>
          </p:cNvPr>
          <p:cNvSpPr/>
          <p:nvPr/>
        </p:nvSpPr>
        <p:spPr>
          <a:xfrm>
            <a:off x="10267950" y="3990975"/>
            <a:ext cx="54292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B9604-4110-499E-8014-8D0C8EBD5F37}"/>
              </a:ext>
            </a:extLst>
          </p:cNvPr>
          <p:cNvSpPr/>
          <p:nvPr/>
        </p:nvSpPr>
        <p:spPr>
          <a:xfrm>
            <a:off x="2581275" y="3809655"/>
            <a:ext cx="69532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ABC 123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2B5F2-9029-443A-AF25-259847CB51D8}"/>
              </a:ext>
            </a:extLst>
          </p:cNvPr>
          <p:cNvSpPr/>
          <p:nvPr/>
        </p:nvSpPr>
        <p:spPr>
          <a:xfrm>
            <a:off x="2581274" y="4961160"/>
            <a:ext cx="1026221" cy="274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VISA xxxxx1234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4C0128-24DF-40FC-BE40-A4686A355613}"/>
              </a:ext>
            </a:extLst>
          </p:cNvPr>
          <p:cNvSpPr/>
          <p:nvPr/>
        </p:nvSpPr>
        <p:spPr>
          <a:xfrm>
            <a:off x="10353674" y="4378325"/>
            <a:ext cx="371475" cy="362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7D0C4-49D5-413D-A5D1-12705CA3A627}"/>
              </a:ext>
            </a:extLst>
          </p:cNvPr>
          <p:cNvSpPr/>
          <p:nvPr/>
        </p:nvSpPr>
        <p:spPr>
          <a:xfrm>
            <a:off x="9029699" y="508451"/>
            <a:ext cx="1695450" cy="2670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9A7FE-E414-4C49-BA19-A009A512254B}"/>
              </a:ext>
            </a:extLst>
          </p:cNvPr>
          <p:cNvSpPr/>
          <p:nvPr/>
        </p:nvSpPr>
        <p:spPr>
          <a:xfrm>
            <a:off x="1604369" y="21879"/>
            <a:ext cx="6168031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License &amp; Payment Details &amp; Click “Have Promotion Code”</a:t>
            </a:r>
          </a:p>
        </p:txBody>
      </p:sp>
    </p:spTree>
    <p:extLst>
      <p:ext uri="{BB962C8B-B14F-4D97-AF65-F5344CB8AC3E}">
        <p14:creationId xmlns:p14="http://schemas.microsoft.com/office/powerpoint/2010/main" val="366158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C80D2-2658-4F1B-BFFD-8456CF7E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DDDABD-4250-410D-A3BB-093613342BFD}"/>
              </a:ext>
            </a:extLst>
          </p:cNvPr>
          <p:cNvSpPr/>
          <p:nvPr/>
        </p:nvSpPr>
        <p:spPr>
          <a:xfrm>
            <a:off x="10115549" y="822776"/>
            <a:ext cx="1323975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B2DA9-1F50-4826-A9E7-ACA1C8BC356F}"/>
              </a:ext>
            </a:extLst>
          </p:cNvPr>
          <p:cNvSpPr/>
          <p:nvPr/>
        </p:nvSpPr>
        <p:spPr>
          <a:xfrm>
            <a:off x="643467" y="184601"/>
            <a:ext cx="4052358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 Promo Code &amp; Click Add Promotion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25CA5-6903-4D1F-B0DC-2BB0393276E5}"/>
              </a:ext>
            </a:extLst>
          </p:cNvPr>
          <p:cNvSpPr/>
          <p:nvPr/>
        </p:nvSpPr>
        <p:spPr>
          <a:xfrm>
            <a:off x="823495" y="2244593"/>
            <a:ext cx="1324901" cy="34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VISA xxxxx1234</a:t>
            </a:r>
          </a:p>
        </p:txBody>
      </p:sp>
    </p:spTree>
    <p:extLst>
      <p:ext uri="{BB962C8B-B14F-4D97-AF65-F5344CB8AC3E}">
        <p14:creationId xmlns:p14="http://schemas.microsoft.com/office/powerpoint/2010/main" val="36447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83B45-4120-44F5-B726-263B8724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39258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40BF91-6010-4A08-BCDE-56BA9F581686}"/>
              </a:ext>
            </a:extLst>
          </p:cNvPr>
          <p:cNvSpPr/>
          <p:nvPr/>
        </p:nvSpPr>
        <p:spPr>
          <a:xfrm>
            <a:off x="10115549" y="822776"/>
            <a:ext cx="1323975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F3F16-7F12-465C-AE79-999E459569EB}"/>
              </a:ext>
            </a:extLst>
          </p:cNvPr>
          <p:cNvSpPr/>
          <p:nvPr/>
        </p:nvSpPr>
        <p:spPr>
          <a:xfrm>
            <a:off x="643466" y="184601"/>
            <a:ext cx="4099983" cy="362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Rate will Discount to $20 &amp; Click Pay Now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ECDD2-03DA-4B6D-B53B-3529DFF81650}"/>
              </a:ext>
            </a:extLst>
          </p:cNvPr>
          <p:cNvSpPr/>
          <p:nvPr/>
        </p:nvSpPr>
        <p:spPr>
          <a:xfrm>
            <a:off x="885639" y="2235716"/>
            <a:ext cx="1173980" cy="312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VISA xxxxx1234</a:t>
            </a:r>
          </a:p>
        </p:txBody>
      </p:sp>
    </p:spTree>
    <p:extLst>
      <p:ext uri="{BB962C8B-B14F-4D97-AF65-F5344CB8AC3E}">
        <p14:creationId xmlns:p14="http://schemas.microsoft.com/office/powerpoint/2010/main" val="278275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360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Hoppenrath</dc:creator>
  <cp:lastModifiedBy>Mandy Sanders</cp:lastModifiedBy>
  <cp:revision>7</cp:revision>
  <dcterms:created xsi:type="dcterms:W3CDTF">2021-03-22T23:43:30Z</dcterms:created>
  <dcterms:modified xsi:type="dcterms:W3CDTF">2022-02-28T19:48:59Z</dcterms:modified>
</cp:coreProperties>
</file>